
<file path=[Content_Types].xml><?xml version="1.0" encoding="utf-8"?>
<Types xmlns="http://schemas.openxmlformats.org/package/2006/content-types">
  <Default Extension="png" ContentType="image/png"/>
  <Default Extension="mp3" ContentType="audio/mp3"/>
  <Default Extension="wma"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Lst>
  <p:notesMasterIdLst>
    <p:notesMasterId r:id="rId43"/>
  </p:notesMasterIdLst>
  <p:sldIdLst>
    <p:sldId id="265" r:id="rId7"/>
    <p:sldId id="320" r:id="rId8"/>
    <p:sldId id="321" r:id="rId9"/>
    <p:sldId id="322" r:id="rId10"/>
    <p:sldId id="323" r:id="rId11"/>
    <p:sldId id="324" r:id="rId12"/>
    <p:sldId id="336" r:id="rId13"/>
    <p:sldId id="282" r:id="rId14"/>
    <p:sldId id="284" r:id="rId15"/>
    <p:sldId id="328" r:id="rId16"/>
    <p:sldId id="345" r:id="rId17"/>
    <p:sldId id="332" r:id="rId18"/>
    <p:sldId id="346" r:id="rId19"/>
    <p:sldId id="347" r:id="rId20"/>
    <p:sldId id="339" r:id="rId21"/>
    <p:sldId id="348" r:id="rId22"/>
    <p:sldId id="349" r:id="rId23"/>
    <p:sldId id="350" r:id="rId24"/>
    <p:sldId id="351" r:id="rId25"/>
    <p:sldId id="352" r:id="rId26"/>
    <p:sldId id="353" r:id="rId27"/>
    <p:sldId id="354" r:id="rId28"/>
    <p:sldId id="257" r:id="rId29"/>
    <p:sldId id="307" r:id="rId30"/>
    <p:sldId id="355" r:id="rId31"/>
    <p:sldId id="318" r:id="rId32"/>
    <p:sldId id="344" r:id="rId33"/>
    <p:sldId id="356" r:id="rId34"/>
    <p:sldId id="357" r:id="rId35"/>
    <p:sldId id="358" r:id="rId36"/>
    <p:sldId id="359" r:id="rId37"/>
    <p:sldId id="360" r:id="rId38"/>
    <p:sldId id="361" r:id="rId39"/>
    <p:sldId id="362" r:id="rId40"/>
    <p:sldId id="363"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3B86EFD-9711-4532-9421-B4D4B43E9D48}"/>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8E390-C372-4294-8369-060E5A07EFAC}"/>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5D4440-429A-4965-BB31-07B034EBDD55}"/>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58194E-C38B-4595-A9B9-90BCCFCB6DFF}"/>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098279-F6C2-4015-8592-6BF80C1A5128}"/>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3E6882-DE1D-46EA-BC2D-865768FE3C9E}"/>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6" name="Footer Placeholder 5">
            <a:extLst>
              <a:ext uri="{FF2B5EF4-FFF2-40B4-BE49-F238E27FC236}">
                <a16:creationId xmlns:a16="http://schemas.microsoft.com/office/drawing/2014/main" xmlns=""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3109142-1FA4-4600-8324-5CA99EC939FE}"/>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8" name="Footer Placeholder 7">
            <a:extLst>
              <a:ext uri="{FF2B5EF4-FFF2-40B4-BE49-F238E27FC236}">
                <a16:creationId xmlns:a16="http://schemas.microsoft.com/office/drawing/2014/main" xmlns=""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5D4EDE-5F0D-4C90-8C00-5751A50FAE67}"/>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4" name="Footer Placeholder 3">
            <a:extLst>
              <a:ext uri="{FF2B5EF4-FFF2-40B4-BE49-F238E27FC236}">
                <a16:creationId xmlns:a16="http://schemas.microsoft.com/office/drawing/2014/main" xmlns=""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EFBAC1-40F7-464C-843B-4BF81E69E010}"/>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3" name="Footer Placeholder 2">
            <a:extLst>
              <a:ext uri="{FF2B5EF4-FFF2-40B4-BE49-F238E27FC236}">
                <a16:creationId xmlns:a16="http://schemas.microsoft.com/office/drawing/2014/main" xmlns=""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9FC7E8-473E-47A5-86D8-951AD67CD84E}"/>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6" name="Footer Placeholder 5">
            <a:extLst>
              <a:ext uri="{FF2B5EF4-FFF2-40B4-BE49-F238E27FC236}">
                <a16:creationId xmlns:a16="http://schemas.microsoft.com/office/drawing/2014/main" xmlns=""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F90F3D-DD91-4F3C-9180-EDEF6EF5B422}"/>
              </a:ext>
            </a:extLst>
          </p:cNvPr>
          <p:cNvSpPr>
            <a:spLocks noGrp="1"/>
          </p:cNvSpPr>
          <p:nvPr>
            <p:ph type="dt" sz="half" idx="10"/>
          </p:nvPr>
        </p:nvSpPr>
        <p:spPr/>
        <p:txBody>
          <a:bodyPr/>
          <a:lstStyle/>
          <a:p>
            <a:fld id="{53E203E9-B6E8-4A5A-95F9-F63D40479E2A}" type="datetimeFigureOut">
              <a:rPr lang="en-US" smtClean="0"/>
              <a:t>11/25/2024</a:t>
            </a:fld>
            <a:endParaRPr lang="en-US"/>
          </a:p>
        </p:txBody>
      </p:sp>
      <p:sp>
        <p:nvSpPr>
          <p:cNvPr id="6" name="Footer Placeholder 5">
            <a:extLst>
              <a:ext uri="{FF2B5EF4-FFF2-40B4-BE49-F238E27FC236}">
                <a16:creationId xmlns:a16="http://schemas.microsoft.com/office/drawing/2014/main" xmlns=""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11/25/2024</a:t>
            </a:fld>
            <a:endParaRPr lang="en-US"/>
          </a:p>
        </p:txBody>
      </p:sp>
      <p:sp>
        <p:nvSpPr>
          <p:cNvPr id="5" name="Footer Placeholder 4">
            <a:extLst>
              <a:ext uri="{FF2B5EF4-FFF2-40B4-BE49-F238E27FC236}">
                <a16:creationId xmlns:a16="http://schemas.microsoft.com/office/drawing/2014/main" xmlns=""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2F2B5874-711F-4B9D-BAE2-355C71EAD9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xmlns="" id="{95299D7D-DF05-4980-9147-2CED8B0F81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xmlns="" id="{82D1012E-BBF9-4535-BE34-BE2B48056F6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xmlns="" id="{4B735D05-00A7-4E64-8A8B-BE894BE08E7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4E615DD6-1A37-44F4-9F1A-87DEE838935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8.png"/><Relationship Id="rId7" Type="http://schemas.openxmlformats.org/officeDocument/2006/relationships/slide" Target="slide9.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audio" Target="../media/audio1.wav"/><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0.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3.png"/><Relationship Id="rId11" Type="http://schemas.openxmlformats.org/officeDocument/2006/relationships/image" Target="../media/image54.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7.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3.wav"/><Relationship Id="rId7"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wav"/><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4.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xmlns=""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xmlns=""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xmlns=""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xmlns=""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xmlns=""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xmlns=""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xmlns=""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xmlns=""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xmlns=""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xmlns=""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xmlns=""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xmlns=""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xmlns=""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xmlns=""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xmlns=""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xmlns=""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xmlns="" id="{E7A85ABF-E63D-425B-A824-EB3684A805DF}"/>
              </a:ext>
            </a:extLst>
          </p:cNvPr>
          <p:cNvSpPr/>
          <p:nvPr/>
        </p:nvSpPr>
        <p:spPr>
          <a:xfrm>
            <a:off x="91442" y="111761"/>
            <a:ext cx="12009118" cy="61366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xmlns=""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xmlns=""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xmlns=""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xmlns=""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xmlns=""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xmlns=""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xmlns=""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xmlns=""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xmlns=""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xmlns=""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xmlns=""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xmlns=""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xmlns=""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xmlns=""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xmlns=""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xmlns=""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xmlns=""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xmlns=""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xmlns=""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xmlns=""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xmlns=""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xmlns=""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xmlns=""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xmlns=""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xmlns=""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223520" y="155219"/>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xmlns=""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xmlns=""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xmlns=""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xmlns=""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xmlns=""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xmlns=""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xmlns=""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xmlns=""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xmlns=""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xmlns=""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xmlns=""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xmlns=""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xmlns=""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xmlns=""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xmlns=""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xmlns="" id="{B7633C46-E10B-4F22-9FB5-5F4CF8C491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xmlns=""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xmlns=""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xmlns=""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xmlns=""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xmlns=""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xmlns=""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xmlns=""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xmlns=""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xmlns=""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xmlns=""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xmlns=""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xmlns="" id="{182827A8-EC19-4787-9748-896616F71DD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xmlns=""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xmlns=""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xmlns=""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xmlns=""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xmlns=""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xmlns=""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xmlns=""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xmlns=""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738466"/>
          </a:xfrm>
          <a:prstGeom prst="rect">
            <a:avLst/>
          </a:prstGeom>
          <a:solidFill>
            <a:schemeClr val="accent6"/>
          </a:solidFill>
        </p:spPr>
        <p:txBody>
          <a:bodyPr wrap="square" lIns="121725" tIns="60862" rIns="121725" bIns="60862">
            <a:spAutoFit/>
          </a:bodyPr>
          <a:lstStyle/>
          <a:p>
            <a:pPr lvl="0">
              <a:defRPr/>
            </a:pP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xmlns=""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FA82A12A-0872-4AF0-8F4C-BD52CC31A82E}"/>
              </a:ext>
            </a:extLst>
          </p:cNvPr>
          <p:cNvSpPr/>
          <p:nvPr/>
        </p:nvSpPr>
        <p:spPr>
          <a:xfrm>
            <a:off x="518160" y="3180079"/>
            <a:ext cx="11450319" cy="30175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xmlns=""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61EC3CD0-371C-47A7-9701-C99902BEC9E4}"/>
              </a:ext>
            </a:extLst>
          </p:cNvPr>
          <p:cNvSpPr txBox="1"/>
          <p:nvPr/>
        </p:nvSpPr>
        <p:spPr>
          <a:xfrm>
            <a:off x="2051176" y="456504"/>
            <a:ext cx="971219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xmlns=""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xmlns=""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xmlns=""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xmlns=""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xmlns=""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xmlns=""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xmlns=""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xmlns=""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xmlns=""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xmlns=""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xmlns=""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xmlns=""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xmlns=""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xmlns=""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xmlns=""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xmlns=""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xmlns=""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xmlns=""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xmlns=""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xmlns=""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xmlns=""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xmlns=""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xmlns=""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xmlns=""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xmlns=""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xmlns=""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xmlns=""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xmlns=""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xmlns=""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xmlns=""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xmlns=""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xmlns=""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xmlns=""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xmlns=""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xmlns=""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xmlns=""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xmlns=""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pic>
        <p:nvPicPr>
          <p:cNvPr id="10" name="图片 5">
            <a:extLst>
              <a:ext uri="{FF2B5EF4-FFF2-40B4-BE49-F238E27FC236}">
                <a16:creationId xmlns:a16="http://schemas.microsoft.com/office/drawing/2014/main" xmlns=""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xmlns=""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xmlns=""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xmlns=""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xmlns=""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xmlns=""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xmlns=""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xmlns=""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xmlns=""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xmlns=""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xmlns=""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xmlns=""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xmlns=""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xmlns=""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xmlns=""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xmlns=""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xmlns=""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xmlns=""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xmlns=""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xmlns=""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xmlns=""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xmlns=""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xmlns=""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xmlns=""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2265</Words>
  <Application>Microsoft Office PowerPoint</Application>
  <PresentationFormat>Custom</PresentationFormat>
  <Paragraphs>192</Paragraphs>
  <Slides>36</Slides>
  <Notes>8</Notes>
  <HiddenSlides>0</HiddenSlides>
  <MMClips>3</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1_Office 主题</vt:lpstr>
      <vt:lpstr>5_Office 主题​​</vt:lpstr>
      <vt:lpstr>Office 主题</vt:lpstr>
      <vt:lpstr>2_Office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33</cp:revision>
  <dcterms:created xsi:type="dcterms:W3CDTF">2022-07-27T07:39:04Z</dcterms:created>
  <dcterms:modified xsi:type="dcterms:W3CDTF">2024-11-25T14:01:25Z</dcterms:modified>
</cp:coreProperties>
</file>